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6" r:id="rId3"/>
    <p:sldId id="265" r:id="rId4"/>
    <p:sldId id="263" r:id="rId5"/>
    <p:sldId id="272" r:id="rId6"/>
    <p:sldId id="264" r:id="rId7"/>
    <p:sldId id="274" r:id="rId8"/>
    <p:sldId id="273" r:id="rId9"/>
    <p:sldId id="27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24A47-C509-4B7F-9216-99B550A7CB07}" type="datetimeFigureOut">
              <a:rPr lang="en-US" smtClean="0"/>
              <a:pPr/>
              <a:t>10/13/2010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97337-AA84-4CDA-8A07-0D63CDD4F3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845819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895600" y="1417638"/>
            <a:ext cx="1981200" cy="12493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123\My Documents\My Pictures\celebs_and_their_favourite_hobbi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838200"/>
            <a:ext cx="42672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4267200" y="1417638"/>
            <a:ext cx="762000" cy="7921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 descr="C:\Documents and Settings\123\My Documents\My Pictures\claudia-schiffer-the-golden-age-of-couture-vip-gala-departures-01AfK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57200"/>
            <a:ext cx="3687588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3200400" y="1828800"/>
            <a:ext cx="2057400" cy="762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2050" name="Picture 2" descr="C:\Documents and Settings\123\My Documents\My Pictures\Julia-Roberts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57200"/>
            <a:ext cx="455295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819400" y="1417638"/>
            <a:ext cx="4191000" cy="9445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0" name="Picture 2" descr="C:\Documents and Settings\123\My Documents\My Pictures\Paris Hilton CABELOS FOTOS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066800"/>
            <a:ext cx="68580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286000" y="1417638"/>
            <a:ext cx="4419600" cy="94456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3075" name="Picture 3" descr="C:\Documents and Settings\123\My Documents\My Pictures\angelina-joli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38200"/>
            <a:ext cx="6979708" cy="5364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667000" y="1417638"/>
            <a:ext cx="3733800" cy="11731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122" name="Picture 2" descr="C:\Documents and Settings\123\My Documents\My Pictures\danny_devit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762000"/>
            <a:ext cx="60198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4191000" y="1417638"/>
            <a:ext cx="1295400" cy="17827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Documents and Settings\123\My Documents\My Pictures\peter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609600"/>
            <a:ext cx="4038600" cy="5516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flipV="1">
            <a:off x="2514600" y="1417638"/>
            <a:ext cx="3581400" cy="124936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098" name="Picture 2" descr="C:\Documents and Settings\123\My Documents\My Pictures\Gerard-Depardieu_1241335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71628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0</Words>
  <Application>Microsoft Office PowerPoint</Application>
  <PresentationFormat>Apresentação no Ecrã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9</vt:i4>
      </vt:variant>
    </vt:vector>
  </HeadingPairs>
  <TitlesOfParts>
    <vt:vector size="10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123</dc:creator>
  <cp:lastModifiedBy>123</cp:lastModifiedBy>
  <cp:revision>18</cp:revision>
  <dcterms:created xsi:type="dcterms:W3CDTF">2010-10-12T06:06:55Z</dcterms:created>
  <dcterms:modified xsi:type="dcterms:W3CDTF">2010-10-13T16:45:33Z</dcterms:modified>
</cp:coreProperties>
</file>